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ni_malati@yahoo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133600"/>
            <a:ext cx="5077031" cy="2646878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5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314" y="2819400"/>
            <a:ext cx="6360886" cy="1828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EVM </a:t>
            </a:r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আমাদের পরিবেশকে রক্ষা করে”- তোমাদের স্বপক্ষে যুক্তি দাও।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381000"/>
            <a:ext cx="6705600" cy="175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প্রযুক্তির আরও কিছু ক্ষেত্র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3401691" cy="256521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8942"/>
            <a:ext cx="3554091" cy="262725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034510"/>
            <a:ext cx="3401691" cy="259079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911624"/>
            <a:ext cx="3401691" cy="2551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295400"/>
            <a:ext cx="743345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সংবাদ পাঠে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1258942"/>
            <a:ext cx="603691" cy="262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সৃষ্টির কৌতুহলে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204" y="4034510"/>
            <a:ext cx="673582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নকশা তৈরিতে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9251" y="3976476"/>
            <a:ext cx="673582" cy="2590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 উপার্জনে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6858000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ব্যবহ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ৃত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ICT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যে ভূমিকা পালন করছে তার দুটো উদাহরণ দাও।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ICT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কাজে প্রয়োজন কেন? এক কথায় বল।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85800"/>
            <a:ext cx="64770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248400" cy="26670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ঘরে যে সব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 ছোঁয়া লেগেছে তার একটি তালিকা তৈরি কর। 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914400"/>
            <a:ext cx="7086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838201"/>
            <a:ext cx="3886200" cy="990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705600" cy="4400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2093685"/>
            <a:ext cx="6208486" cy="4171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58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924800" cy="4419600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মালতী রানী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বি,এ মুসলিম বহুমূখী উচ্চ বিদ্যালয়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মোবাইল-০১৭৩২১৩৩৫৩৭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  <a:hlinkClick r:id="rId2"/>
              </a:rPr>
              <a:t>rani_malati@yahoo.com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55" y="1034142"/>
            <a:ext cx="13849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2600" y="300308"/>
            <a:ext cx="8305800" cy="1681465"/>
          </a:xfrm>
          <a:custGeom>
            <a:avLst/>
            <a:gdLst>
              <a:gd name="connsiteX0" fmla="*/ 0 w 8915400"/>
              <a:gd name="connsiteY0" fmla="*/ 571500 h 1143000"/>
              <a:gd name="connsiteX1" fmla="*/ 4457700 w 8915400"/>
              <a:gd name="connsiteY1" fmla="*/ 0 h 1143000"/>
              <a:gd name="connsiteX2" fmla="*/ 8915400 w 8915400"/>
              <a:gd name="connsiteY2" fmla="*/ 571500 h 1143000"/>
              <a:gd name="connsiteX3" fmla="*/ 4457700 w 8915400"/>
              <a:gd name="connsiteY3" fmla="*/ 1143000 h 1143000"/>
              <a:gd name="connsiteX4" fmla="*/ 0 w 8915400"/>
              <a:gd name="connsiteY4" fmla="*/ 571500 h 1143000"/>
              <a:gd name="connsiteX0" fmla="*/ 56 w 8915456"/>
              <a:gd name="connsiteY0" fmla="*/ 571500 h 1447800"/>
              <a:gd name="connsiteX1" fmla="*/ 4457756 w 8915456"/>
              <a:gd name="connsiteY1" fmla="*/ 0 h 1447800"/>
              <a:gd name="connsiteX2" fmla="*/ 8915456 w 8915456"/>
              <a:gd name="connsiteY2" fmla="*/ 571500 h 1447800"/>
              <a:gd name="connsiteX3" fmla="*/ 4385184 w 8915456"/>
              <a:gd name="connsiteY3" fmla="*/ 1447800 h 1447800"/>
              <a:gd name="connsiteX4" fmla="*/ 56 w 8915456"/>
              <a:gd name="connsiteY4" fmla="*/ 571500 h 1447800"/>
              <a:gd name="connsiteX0" fmla="*/ 0 w 8915400"/>
              <a:gd name="connsiteY0" fmla="*/ 803728 h 1680028"/>
              <a:gd name="connsiteX1" fmla="*/ 4385129 w 8915400"/>
              <a:gd name="connsiteY1" fmla="*/ 0 h 1680028"/>
              <a:gd name="connsiteX2" fmla="*/ 8915400 w 8915400"/>
              <a:gd name="connsiteY2" fmla="*/ 803728 h 1680028"/>
              <a:gd name="connsiteX3" fmla="*/ 4385128 w 8915400"/>
              <a:gd name="connsiteY3" fmla="*/ 1680028 h 1680028"/>
              <a:gd name="connsiteX4" fmla="*/ 0 w 8915400"/>
              <a:gd name="connsiteY4" fmla="*/ 803728 h 1680028"/>
              <a:gd name="connsiteX0" fmla="*/ 0 w 8509000"/>
              <a:gd name="connsiteY0" fmla="*/ 818251 h 1680043"/>
              <a:gd name="connsiteX1" fmla="*/ 3978729 w 8509000"/>
              <a:gd name="connsiteY1" fmla="*/ 8 h 1680043"/>
              <a:gd name="connsiteX2" fmla="*/ 8509000 w 8509000"/>
              <a:gd name="connsiteY2" fmla="*/ 803736 h 1680043"/>
              <a:gd name="connsiteX3" fmla="*/ 3978728 w 8509000"/>
              <a:gd name="connsiteY3" fmla="*/ 1680036 h 1680043"/>
              <a:gd name="connsiteX4" fmla="*/ 0 w 8509000"/>
              <a:gd name="connsiteY4" fmla="*/ 818251 h 1680043"/>
              <a:gd name="connsiteX0" fmla="*/ 0 w 8305800"/>
              <a:gd name="connsiteY0" fmla="*/ 819107 h 1681465"/>
              <a:gd name="connsiteX1" fmla="*/ 3978729 w 8305800"/>
              <a:gd name="connsiteY1" fmla="*/ 864 h 1681465"/>
              <a:gd name="connsiteX2" fmla="*/ 8305800 w 8305800"/>
              <a:gd name="connsiteY2" fmla="*/ 688477 h 1681465"/>
              <a:gd name="connsiteX3" fmla="*/ 3978728 w 8305800"/>
              <a:gd name="connsiteY3" fmla="*/ 1680892 h 1681465"/>
              <a:gd name="connsiteX4" fmla="*/ 0 w 8305800"/>
              <a:gd name="connsiteY4" fmla="*/ 819107 h 168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681465">
                <a:moveTo>
                  <a:pt x="0" y="819107"/>
                </a:moveTo>
                <a:cubicBezTo>
                  <a:pt x="0" y="539102"/>
                  <a:pt x="2594429" y="22636"/>
                  <a:pt x="3978729" y="864"/>
                </a:cubicBezTo>
                <a:cubicBezTo>
                  <a:pt x="5363029" y="-20908"/>
                  <a:pt x="8305800" y="372846"/>
                  <a:pt x="8305800" y="688477"/>
                </a:cubicBezTo>
                <a:cubicBezTo>
                  <a:pt x="8305800" y="1004108"/>
                  <a:pt x="5363028" y="1659120"/>
                  <a:pt x="3978728" y="1680892"/>
                </a:cubicBezTo>
                <a:cubicBezTo>
                  <a:pt x="2594428" y="1702664"/>
                  <a:pt x="0" y="1099112"/>
                  <a:pt x="0" y="819107"/>
                </a:cubicBezTo>
                <a:close/>
              </a:path>
            </a:pathLst>
          </a:cu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যোগাযোগা প্রযুক্তি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1676400"/>
            <a:ext cx="3657600" cy="914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সপ্তম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954" y="2455380"/>
            <a:ext cx="4644860" cy="1353438"/>
          </a:xfrm>
          <a:custGeom>
            <a:avLst/>
            <a:gdLst>
              <a:gd name="connsiteX0" fmla="*/ 0 w 2971800"/>
              <a:gd name="connsiteY0" fmla="*/ 457200 h 914400"/>
              <a:gd name="connsiteX1" fmla="*/ 1485900 w 2971800"/>
              <a:gd name="connsiteY1" fmla="*/ 0 h 914400"/>
              <a:gd name="connsiteX2" fmla="*/ 2971800 w 2971800"/>
              <a:gd name="connsiteY2" fmla="*/ 457200 h 914400"/>
              <a:gd name="connsiteX3" fmla="*/ 1485900 w 2971800"/>
              <a:gd name="connsiteY3" fmla="*/ 914400 h 914400"/>
              <a:gd name="connsiteX4" fmla="*/ 0 w 2971800"/>
              <a:gd name="connsiteY4" fmla="*/ 457200 h 914400"/>
              <a:gd name="connsiteX0" fmla="*/ 11510 w 2983469"/>
              <a:gd name="connsiteY0" fmla="*/ 892629 h 1349829"/>
              <a:gd name="connsiteX1" fmla="*/ 2194095 w 2983469"/>
              <a:gd name="connsiteY1" fmla="*/ 0 h 1349829"/>
              <a:gd name="connsiteX2" fmla="*/ 2983310 w 2983469"/>
              <a:gd name="connsiteY2" fmla="*/ 892629 h 1349829"/>
              <a:gd name="connsiteX3" fmla="*/ 1497410 w 2983469"/>
              <a:gd name="connsiteY3" fmla="*/ 1349829 h 1349829"/>
              <a:gd name="connsiteX4" fmla="*/ 11510 w 2983469"/>
              <a:gd name="connsiteY4" fmla="*/ 892629 h 1349829"/>
              <a:gd name="connsiteX0" fmla="*/ 3917 w 4644860"/>
              <a:gd name="connsiteY0" fmla="*/ 719619 h 1353438"/>
              <a:gd name="connsiteX1" fmla="*/ 3855645 w 4644860"/>
              <a:gd name="connsiteY1" fmla="*/ 1161 h 1353438"/>
              <a:gd name="connsiteX2" fmla="*/ 4644860 w 4644860"/>
              <a:gd name="connsiteY2" fmla="*/ 893790 h 1353438"/>
              <a:gd name="connsiteX3" fmla="*/ 3158960 w 4644860"/>
              <a:gd name="connsiteY3" fmla="*/ 1350990 h 1353438"/>
              <a:gd name="connsiteX4" fmla="*/ 3917 w 4644860"/>
              <a:gd name="connsiteY4" fmla="*/ 719619 h 13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860" h="1353438">
                <a:moveTo>
                  <a:pt x="3917" y="719619"/>
                </a:moveTo>
                <a:cubicBezTo>
                  <a:pt x="120031" y="494648"/>
                  <a:pt x="3082155" y="-27868"/>
                  <a:pt x="3855645" y="1161"/>
                </a:cubicBezTo>
                <a:cubicBezTo>
                  <a:pt x="4629136" y="30190"/>
                  <a:pt x="4644860" y="641285"/>
                  <a:pt x="4644860" y="893790"/>
                </a:cubicBezTo>
                <a:cubicBezTo>
                  <a:pt x="4644860" y="1146295"/>
                  <a:pt x="3932451" y="1380019"/>
                  <a:pt x="3158960" y="1350990"/>
                </a:cubicBezTo>
                <a:cubicBezTo>
                  <a:pt x="2385470" y="1321962"/>
                  <a:pt x="-112197" y="944590"/>
                  <a:pt x="3917" y="7196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4113431"/>
            <a:ext cx="8305800" cy="1449578"/>
          </a:xfrm>
          <a:custGeom>
            <a:avLst/>
            <a:gdLst>
              <a:gd name="connsiteX0" fmla="*/ 0 w 4724400"/>
              <a:gd name="connsiteY0" fmla="*/ 419100 h 838200"/>
              <a:gd name="connsiteX1" fmla="*/ 2362200 w 4724400"/>
              <a:gd name="connsiteY1" fmla="*/ 0 h 838200"/>
              <a:gd name="connsiteX2" fmla="*/ 4724400 w 4724400"/>
              <a:gd name="connsiteY2" fmla="*/ 419100 h 838200"/>
              <a:gd name="connsiteX3" fmla="*/ 2362200 w 4724400"/>
              <a:gd name="connsiteY3" fmla="*/ 838200 h 838200"/>
              <a:gd name="connsiteX4" fmla="*/ 0 w 4724400"/>
              <a:gd name="connsiteY4" fmla="*/ 419100 h 838200"/>
              <a:gd name="connsiteX0" fmla="*/ 0 w 4840514"/>
              <a:gd name="connsiteY0" fmla="*/ 781401 h 1226870"/>
              <a:gd name="connsiteX1" fmla="*/ 2362200 w 4840514"/>
              <a:gd name="connsiteY1" fmla="*/ 362301 h 1226870"/>
              <a:gd name="connsiteX2" fmla="*/ 4840514 w 4840514"/>
              <a:gd name="connsiteY2" fmla="*/ 70201 h 1226870"/>
              <a:gd name="connsiteX3" fmla="*/ 2362200 w 4840514"/>
              <a:gd name="connsiteY3" fmla="*/ 1200501 h 1226870"/>
              <a:gd name="connsiteX4" fmla="*/ 0 w 4840514"/>
              <a:gd name="connsiteY4" fmla="*/ 781401 h 1226870"/>
              <a:gd name="connsiteX0" fmla="*/ 0 w 5537200"/>
              <a:gd name="connsiteY0" fmla="*/ 132621 h 1190478"/>
              <a:gd name="connsiteX1" fmla="*/ 3058886 w 5537200"/>
              <a:gd name="connsiteY1" fmla="*/ 352149 h 1190478"/>
              <a:gd name="connsiteX2" fmla="*/ 5537200 w 5537200"/>
              <a:gd name="connsiteY2" fmla="*/ 60049 h 1190478"/>
              <a:gd name="connsiteX3" fmla="*/ 3058886 w 5537200"/>
              <a:gd name="connsiteY3" fmla="*/ 1190349 h 1190478"/>
              <a:gd name="connsiteX4" fmla="*/ 0 w 5537200"/>
              <a:gd name="connsiteY4" fmla="*/ 132621 h 1190478"/>
              <a:gd name="connsiteX0" fmla="*/ 0 w 6045200"/>
              <a:gd name="connsiteY0" fmla="*/ 392976 h 1453435"/>
              <a:gd name="connsiteX1" fmla="*/ 3058886 w 6045200"/>
              <a:gd name="connsiteY1" fmla="*/ 612504 h 1453435"/>
              <a:gd name="connsiteX2" fmla="*/ 6045200 w 6045200"/>
              <a:gd name="connsiteY2" fmla="*/ 44633 h 1453435"/>
              <a:gd name="connsiteX3" fmla="*/ 3058886 w 6045200"/>
              <a:gd name="connsiteY3" fmla="*/ 1450704 h 1453435"/>
              <a:gd name="connsiteX4" fmla="*/ 0 w 6045200"/>
              <a:gd name="connsiteY4" fmla="*/ 392976 h 1453435"/>
              <a:gd name="connsiteX0" fmla="*/ 0 w 6291943"/>
              <a:gd name="connsiteY0" fmla="*/ 188241 h 1449578"/>
              <a:gd name="connsiteX1" fmla="*/ 3305629 w 6291943"/>
              <a:gd name="connsiteY1" fmla="*/ 610969 h 1449578"/>
              <a:gd name="connsiteX2" fmla="*/ 6291943 w 6291943"/>
              <a:gd name="connsiteY2" fmla="*/ 43098 h 1449578"/>
              <a:gd name="connsiteX3" fmla="*/ 3305629 w 6291943"/>
              <a:gd name="connsiteY3" fmla="*/ 1449169 h 1449578"/>
              <a:gd name="connsiteX4" fmla="*/ 0 w 6291943"/>
              <a:gd name="connsiteY4" fmla="*/ 188241 h 144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943" h="1449578">
                <a:moveTo>
                  <a:pt x="0" y="188241"/>
                </a:moveTo>
                <a:cubicBezTo>
                  <a:pt x="0" y="-43222"/>
                  <a:pt x="2256972" y="635159"/>
                  <a:pt x="3305629" y="610969"/>
                </a:cubicBezTo>
                <a:cubicBezTo>
                  <a:pt x="4354286" y="586779"/>
                  <a:pt x="6291943" y="-188365"/>
                  <a:pt x="6291943" y="43098"/>
                </a:cubicBezTo>
                <a:cubicBezTo>
                  <a:pt x="6291943" y="274561"/>
                  <a:pt x="4354286" y="1424979"/>
                  <a:pt x="3305629" y="1449169"/>
                </a:cubicBezTo>
                <a:cubicBezTo>
                  <a:pt x="2256972" y="1473359"/>
                  <a:pt x="0" y="419704"/>
                  <a:pt x="0" y="188241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fld id="{5139C3D5-DA22-4601-9A8A-B2027C133EF2}" type="datetime10"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02 এপ্রিল 2014</a:t>
            </a:fld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228600" y="1905000"/>
            <a:ext cx="4225121" cy="379185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4774"/>
            <a:ext cx="4038600" cy="245681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362200"/>
            <a:ext cx="72390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পাঠ-৩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77200" cy="358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ব্যবহারের ক্ষেত্র চিহ্নিত করতে পারবে।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কর্মক্ষেত্রে তথ্য ও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প্রযুক্তি ব্যবহারের গুরুত্ব বিশ্লেষণ করতে পারবে।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কর্মক্ষেত্রে এর প্রয়োজনীয়তা ব্যাখ্যা করতে পারবে।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3971" y="956129"/>
            <a:ext cx="4572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9152"/>
            <a:ext cx="5059434" cy="31242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পরিবারের উন্নতি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 দ্বায়িত্ববোধ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স্বল্প বিনিয়োগে ব্যবসা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0" y="4825069"/>
            <a:ext cx="5059434" cy="11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276600" cy="4648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5105400" cy="50292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শাহজালাল প্রযুক্তি বিশ্ববিদ্যালয়ে কাগজ বিহীন ভর্তি প্রক্রিয়া প্রথম চালু করে ২১ আগস্ট ২০০৯ সালে।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এ পদ্ধতি প্রায় সকল শিক্ষা প্রতিষ্ঠানেই ব্যবহৃত হচ্ছে আর প্রযুক্তি হিসেবে ব্যবহার করা হচ্ছে শুধুমাত্র একটি মোবাইল ফোন।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7" y="1600201"/>
            <a:ext cx="4316743" cy="425199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সহজে ভোট প্রদান ও গ্রহণ করা যায়।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ধরনের কারচুপি হওয়ার সম্ভাবনা থাকে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কাগজের ব্যালট প্রয়োজন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খুব অল্প সময়ে নির্ভুলভাবে ভোট গণনা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225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মালতী রানী  সহকারী শিক্ষক  বি,এ মুসলিম বহুমূখী উচ্চ বিদ্যালয়  মোবাইল-০১৭৩২১৩৩৫৩৭  rani_malati@yahoo.com </vt:lpstr>
      <vt:lpstr>PowerPoint Presentation</vt:lpstr>
      <vt:lpstr>চিত্রগুলো লক্ষ্য কর </vt:lpstr>
      <vt:lpstr>PowerPoint Presentation</vt:lpstr>
      <vt:lpstr>PowerPoint Presentation</vt:lpstr>
      <vt:lpstr>পাঠ উপস্থাপন </vt:lpstr>
      <vt:lpstr>পাঠ উপস্থাপন</vt:lpstr>
      <vt:lpstr>পাঠ উপস্থাপন</vt:lpstr>
      <vt:lpstr>PowerPoint Presentation</vt:lpstr>
      <vt:lpstr>প্রযুক্তির আরও কিছু ক্ষেত্র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Malati</dc:creator>
  <cp:lastModifiedBy>Malati</cp:lastModifiedBy>
  <cp:revision>111</cp:revision>
  <dcterms:created xsi:type="dcterms:W3CDTF">2006-08-16T00:00:00Z</dcterms:created>
  <dcterms:modified xsi:type="dcterms:W3CDTF">2014-04-02T06:34:17Z</dcterms:modified>
</cp:coreProperties>
</file>